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5"/>
  </p:notesMasterIdLst>
  <p:handoutMasterIdLst>
    <p:handoutMasterId r:id="rId6"/>
  </p:handoutMasterIdLst>
  <p:sldIdLst>
    <p:sldId id="453" r:id="rId2"/>
    <p:sldId id="310" r:id="rId3"/>
    <p:sldId id="415" r:id="rId4"/>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66"/>
    <a:srgbClr val="00CC00"/>
    <a:srgbClr val="CCCC00"/>
    <a:srgbClr val="00CC66"/>
    <a:srgbClr val="FF0066"/>
    <a:srgbClr val="0066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51" autoAdjust="0"/>
    <p:restoredTop sz="94635" autoAdjust="0"/>
  </p:normalViewPr>
  <p:slideViewPr>
    <p:cSldViewPr>
      <p:cViewPr varScale="1">
        <p:scale>
          <a:sx n="70" d="100"/>
          <a:sy n="70" d="100"/>
        </p:scale>
        <p:origin x="2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76363" cy="511731"/>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defRPr kumimoji="1" sz="1300">
                <a:latin typeface="Arial" charset="0"/>
              </a:defRPr>
            </a:lvl1pPr>
          </a:lstStyle>
          <a:p>
            <a:pPr>
              <a:defRPr/>
            </a:pPr>
            <a:endParaRPr lang="fr-FR"/>
          </a:p>
        </p:txBody>
      </p:sp>
      <p:sp>
        <p:nvSpPr>
          <p:cNvPr id="19459" name="Rectangle 3"/>
          <p:cNvSpPr>
            <a:spLocks noGrp="1" noChangeArrowheads="1"/>
          </p:cNvSpPr>
          <p:nvPr>
            <p:ph type="dt" sz="quarter" idx="1"/>
          </p:nvPr>
        </p:nvSpPr>
        <p:spPr bwMode="auto">
          <a:xfrm>
            <a:off x="4022937" y="0"/>
            <a:ext cx="3076363" cy="511731"/>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lgn="r">
              <a:defRPr kumimoji="1" sz="1300">
                <a:latin typeface="Arial" charset="0"/>
              </a:defRPr>
            </a:lvl1pPr>
          </a:lstStyle>
          <a:p>
            <a:pPr>
              <a:defRPr/>
            </a:pPr>
            <a:endParaRPr lang="fr-FR"/>
          </a:p>
        </p:txBody>
      </p:sp>
      <p:sp>
        <p:nvSpPr>
          <p:cNvPr id="19460" name="Rectangle 4"/>
          <p:cNvSpPr>
            <a:spLocks noGrp="1" noChangeArrowheads="1"/>
          </p:cNvSpPr>
          <p:nvPr>
            <p:ph type="ftr" sz="quarter" idx="2"/>
          </p:nvPr>
        </p:nvSpPr>
        <p:spPr bwMode="auto">
          <a:xfrm>
            <a:off x="0" y="9722882"/>
            <a:ext cx="3076363" cy="511731"/>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defRPr kumimoji="1" sz="1300">
                <a:latin typeface="Arial" charset="0"/>
              </a:defRPr>
            </a:lvl1pPr>
          </a:lstStyle>
          <a:p>
            <a:pPr>
              <a:defRPr/>
            </a:pPr>
            <a:endParaRPr lang="fr-FR"/>
          </a:p>
        </p:txBody>
      </p:sp>
      <p:sp>
        <p:nvSpPr>
          <p:cNvPr id="19461" name="Rectangle 5"/>
          <p:cNvSpPr>
            <a:spLocks noGrp="1" noChangeArrowheads="1"/>
          </p:cNvSpPr>
          <p:nvPr>
            <p:ph type="sldNum" sz="quarter" idx="3"/>
          </p:nvPr>
        </p:nvSpPr>
        <p:spPr bwMode="auto">
          <a:xfrm>
            <a:off x="4022937" y="9722882"/>
            <a:ext cx="3076363" cy="511731"/>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lgn="r">
              <a:defRPr kumimoji="1" sz="1300">
                <a:latin typeface="Arial" charset="0"/>
              </a:defRPr>
            </a:lvl1pPr>
          </a:lstStyle>
          <a:p>
            <a:pPr>
              <a:defRPr/>
            </a:pPr>
            <a:fld id="{2E29418B-436C-4A10-A367-87FF1FAACCB3}" type="slidenum">
              <a:rPr lang="fr-FR"/>
              <a:pPr>
                <a:defRPr/>
              </a:pPr>
              <a:t>‹N°›</a:t>
            </a:fld>
            <a:endParaRPr lang="fr-FR"/>
          </a:p>
        </p:txBody>
      </p:sp>
    </p:spTree>
    <p:extLst>
      <p:ext uri="{BB962C8B-B14F-4D97-AF65-F5344CB8AC3E}">
        <p14:creationId xmlns:p14="http://schemas.microsoft.com/office/powerpoint/2010/main" val="3799363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3076363" cy="511731"/>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defRPr kumimoji="1" sz="1300">
                <a:latin typeface="Arial" charset="0"/>
              </a:defRPr>
            </a:lvl1pPr>
          </a:lstStyle>
          <a:p>
            <a:pPr>
              <a:defRPr/>
            </a:pPr>
            <a:endParaRPr lang="fr-FR"/>
          </a:p>
        </p:txBody>
      </p:sp>
      <p:sp>
        <p:nvSpPr>
          <p:cNvPr id="16387" name="Rectangle 1027"/>
          <p:cNvSpPr>
            <a:spLocks noGrp="1" noChangeArrowheads="1"/>
          </p:cNvSpPr>
          <p:nvPr>
            <p:ph type="dt" idx="1"/>
          </p:nvPr>
        </p:nvSpPr>
        <p:spPr bwMode="auto">
          <a:xfrm>
            <a:off x="4022937" y="0"/>
            <a:ext cx="3076363" cy="511731"/>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lgn="r">
              <a:defRPr kumimoji="1" sz="1300">
                <a:latin typeface="Arial" charset="0"/>
              </a:defRPr>
            </a:lvl1pPr>
          </a:lstStyle>
          <a:p>
            <a:pPr>
              <a:defRPr/>
            </a:pPr>
            <a:endParaRPr lang="fr-FR"/>
          </a:p>
        </p:txBody>
      </p:sp>
      <p:sp>
        <p:nvSpPr>
          <p:cNvPr id="45060" name="Rectangle 1028"/>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1029"/>
          <p:cNvSpPr>
            <a:spLocks noGrp="1" noChangeArrowheads="1"/>
          </p:cNvSpPr>
          <p:nvPr>
            <p:ph type="body" sz="quarter" idx="3"/>
          </p:nvPr>
        </p:nvSpPr>
        <p:spPr bwMode="auto">
          <a:xfrm>
            <a:off x="946574" y="4861441"/>
            <a:ext cx="5206153" cy="4605576"/>
          </a:xfrm>
          <a:prstGeom prst="rect">
            <a:avLst/>
          </a:prstGeom>
          <a:noFill/>
          <a:ln>
            <a:noFill/>
          </a:ln>
          <a:effectLst/>
          <a:extLst/>
        </p:spPr>
        <p:txBody>
          <a:bodyPr vert="horz" wrap="square" lIns="99048" tIns="49524" rIns="99048" bIns="495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1030"/>
          <p:cNvSpPr>
            <a:spLocks noGrp="1" noChangeArrowheads="1"/>
          </p:cNvSpPr>
          <p:nvPr>
            <p:ph type="ftr" sz="quarter" idx="4"/>
          </p:nvPr>
        </p:nvSpPr>
        <p:spPr bwMode="auto">
          <a:xfrm>
            <a:off x="0" y="9722882"/>
            <a:ext cx="3076363" cy="511731"/>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defRPr kumimoji="1" sz="1300">
                <a:latin typeface="Arial" charset="0"/>
              </a:defRPr>
            </a:lvl1pPr>
          </a:lstStyle>
          <a:p>
            <a:pPr>
              <a:defRPr/>
            </a:pPr>
            <a:endParaRPr lang="fr-FR"/>
          </a:p>
        </p:txBody>
      </p:sp>
      <p:sp>
        <p:nvSpPr>
          <p:cNvPr id="16391" name="Rectangle 1031"/>
          <p:cNvSpPr>
            <a:spLocks noGrp="1" noChangeArrowheads="1"/>
          </p:cNvSpPr>
          <p:nvPr>
            <p:ph type="sldNum" sz="quarter" idx="5"/>
          </p:nvPr>
        </p:nvSpPr>
        <p:spPr bwMode="auto">
          <a:xfrm>
            <a:off x="4022937" y="9722882"/>
            <a:ext cx="3076363" cy="511731"/>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lgn="r">
              <a:defRPr kumimoji="1" sz="1300">
                <a:latin typeface="Arial" charset="0"/>
              </a:defRPr>
            </a:lvl1pPr>
          </a:lstStyle>
          <a:p>
            <a:pPr>
              <a:defRPr/>
            </a:pPr>
            <a:fld id="{FCBCF2D3-1ED6-41BB-BB9C-6A72C5E4134E}" type="slidenum">
              <a:rPr lang="fr-FR"/>
              <a:pPr>
                <a:defRPr/>
              </a:pPr>
              <a:t>‹N°›</a:t>
            </a:fld>
            <a:endParaRPr lang="fr-FR"/>
          </a:p>
        </p:txBody>
      </p:sp>
    </p:spTree>
    <p:extLst>
      <p:ext uri="{BB962C8B-B14F-4D97-AF65-F5344CB8AC3E}">
        <p14:creationId xmlns:p14="http://schemas.microsoft.com/office/powerpoint/2010/main" val="2227951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804763" indent="-309524" eaLnBrk="0" hangingPunct="0">
              <a:defRPr>
                <a:solidFill>
                  <a:schemeClr val="tx1"/>
                </a:solidFill>
                <a:latin typeface="Tahoma" pitchFamily="34" charset="0"/>
              </a:defRPr>
            </a:lvl2pPr>
            <a:lvl3pPr marL="1238098" indent="-247620" eaLnBrk="0" hangingPunct="0">
              <a:defRPr>
                <a:solidFill>
                  <a:schemeClr val="tx1"/>
                </a:solidFill>
                <a:latin typeface="Tahoma" pitchFamily="34" charset="0"/>
              </a:defRPr>
            </a:lvl3pPr>
            <a:lvl4pPr marL="1733337" indent="-247620" eaLnBrk="0" hangingPunct="0">
              <a:defRPr>
                <a:solidFill>
                  <a:schemeClr val="tx1"/>
                </a:solidFill>
                <a:latin typeface="Tahoma" pitchFamily="34" charset="0"/>
              </a:defRPr>
            </a:lvl4pPr>
            <a:lvl5pPr marL="2228576" indent="-247620" eaLnBrk="0" hangingPunct="0">
              <a:defRPr>
                <a:solidFill>
                  <a:schemeClr val="tx1"/>
                </a:solidFill>
                <a:latin typeface="Tahoma" pitchFamily="34" charset="0"/>
              </a:defRPr>
            </a:lvl5pPr>
            <a:lvl6pPr marL="2723815" indent="-247620" eaLnBrk="0" fontAlgn="base" hangingPunct="0">
              <a:spcBef>
                <a:spcPct val="0"/>
              </a:spcBef>
              <a:spcAft>
                <a:spcPct val="0"/>
              </a:spcAft>
              <a:defRPr>
                <a:solidFill>
                  <a:schemeClr val="tx1"/>
                </a:solidFill>
                <a:latin typeface="Tahoma" pitchFamily="34" charset="0"/>
              </a:defRPr>
            </a:lvl6pPr>
            <a:lvl7pPr marL="3219054" indent="-247620" eaLnBrk="0" fontAlgn="base" hangingPunct="0">
              <a:spcBef>
                <a:spcPct val="0"/>
              </a:spcBef>
              <a:spcAft>
                <a:spcPct val="0"/>
              </a:spcAft>
              <a:defRPr>
                <a:solidFill>
                  <a:schemeClr val="tx1"/>
                </a:solidFill>
                <a:latin typeface="Tahoma" pitchFamily="34" charset="0"/>
              </a:defRPr>
            </a:lvl7pPr>
            <a:lvl8pPr marL="3714293" indent="-247620" eaLnBrk="0" fontAlgn="base" hangingPunct="0">
              <a:spcBef>
                <a:spcPct val="0"/>
              </a:spcBef>
              <a:spcAft>
                <a:spcPct val="0"/>
              </a:spcAft>
              <a:defRPr>
                <a:solidFill>
                  <a:schemeClr val="tx1"/>
                </a:solidFill>
                <a:latin typeface="Tahoma" pitchFamily="34" charset="0"/>
              </a:defRPr>
            </a:lvl8pPr>
            <a:lvl9pPr marL="4209532" indent="-247620" eaLnBrk="0" fontAlgn="base" hangingPunct="0">
              <a:spcBef>
                <a:spcPct val="0"/>
              </a:spcBef>
              <a:spcAft>
                <a:spcPct val="0"/>
              </a:spcAft>
              <a:defRPr>
                <a:solidFill>
                  <a:schemeClr val="tx1"/>
                </a:solidFill>
                <a:latin typeface="Tahoma" pitchFamily="34" charset="0"/>
              </a:defRPr>
            </a:lvl9pPr>
          </a:lstStyle>
          <a:p>
            <a:pPr eaLnBrk="1" hangingPunct="1"/>
            <a:fld id="{C3466F25-0D96-453B-8F31-64FB02660298}" type="slidenum">
              <a:rPr lang="fr-FR" smtClean="0">
                <a:latin typeface="Arial" pitchFamily="34" charset="0"/>
              </a:rPr>
              <a:pPr eaLnBrk="1" hangingPunct="1"/>
              <a:t>1</a:t>
            </a:fld>
            <a:endParaRPr lang="fr-FR" smtClean="0">
              <a:latin typeface="Arial"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5226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804763" indent="-309524" eaLnBrk="0" hangingPunct="0">
              <a:defRPr>
                <a:solidFill>
                  <a:schemeClr val="tx1"/>
                </a:solidFill>
                <a:latin typeface="Tahoma" pitchFamily="34" charset="0"/>
              </a:defRPr>
            </a:lvl2pPr>
            <a:lvl3pPr marL="1238098" indent="-247620" eaLnBrk="0" hangingPunct="0">
              <a:defRPr>
                <a:solidFill>
                  <a:schemeClr val="tx1"/>
                </a:solidFill>
                <a:latin typeface="Tahoma" pitchFamily="34" charset="0"/>
              </a:defRPr>
            </a:lvl3pPr>
            <a:lvl4pPr marL="1733337" indent="-247620" eaLnBrk="0" hangingPunct="0">
              <a:defRPr>
                <a:solidFill>
                  <a:schemeClr val="tx1"/>
                </a:solidFill>
                <a:latin typeface="Tahoma" pitchFamily="34" charset="0"/>
              </a:defRPr>
            </a:lvl4pPr>
            <a:lvl5pPr marL="2228576" indent="-247620" eaLnBrk="0" hangingPunct="0">
              <a:defRPr>
                <a:solidFill>
                  <a:schemeClr val="tx1"/>
                </a:solidFill>
                <a:latin typeface="Tahoma" pitchFamily="34" charset="0"/>
              </a:defRPr>
            </a:lvl5pPr>
            <a:lvl6pPr marL="2723815" indent="-247620" eaLnBrk="0" fontAlgn="base" hangingPunct="0">
              <a:spcBef>
                <a:spcPct val="0"/>
              </a:spcBef>
              <a:spcAft>
                <a:spcPct val="0"/>
              </a:spcAft>
              <a:defRPr>
                <a:solidFill>
                  <a:schemeClr val="tx1"/>
                </a:solidFill>
                <a:latin typeface="Tahoma" pitchFamily="34" charset="0"/>
              </a:defRPr>
            </a:lvl6pPr>
            <a:lvl7pPr marL="3219054" indent="-247620" eaLnBrk="0" fontAlgn="base" hangingPunct="0">
              <a:spcBef>
                <a:spcPct val="0"/>
              </a:spcBef>
              <a:spcAft>
                <a:spcPct val="0"/>
              </a:spcAft>
              <a:defRPr>
                <a:solidFill>
                  <a:schemeClr val="tx1"/>
                </a:solidFill>
                <a:latin typeface="Tahoma" pitchFamily="34" charset="0"/>
              </a:defRPr>
            </a:lvl7pPr>
            <a:lvl8pPr marL="3714293" indent="-247620" eaLnBrk="0" fontAlgn="base" hangingPunct="0">
              <a:spcBef>
                <a:spcPct val="0"/>
              </a:spcBef>
              <a:spcAft>
                <a:spcPct val="0"/>
              </a:spcAft>
              <a:defRPr>
                <a:solidFill>
                  <a:schemeClr val="tx1"/>
                </a:solidFill>
                <a:latin typeface="Tahoma" pitchFamily="34" charset="0"/>
              </a:defRPr>
            </a:lvl8pPr>
            <a:lvl9pPr marL="4209532" indent="-247620" eaLnBrk="0" fontAlgn="base" hangingPunct="0">
              <a:spcBef>
                <a:spcPct val="0"/>
              </a:spcBef>
              <a:spcAft>
                <a:spcPct val="0"/>
              </a:spcAft>
              <a:defRPr>
                <a:solidFill>
                  <a:schemeClr val="tx1"/>
                </a:solidFill>
                <a:latin typeface="Tahoma" pitchFamily="34" charset="0"/>
              </a:defRPr>
            </a:lvl9pPr>
          </a:lstStyle>
          <a:p>
            <a:pPr eaLnBrk="1" hangingPunct="1"/>
            <a:fld id="{C3466F25-0D96-453B-8F31-64FB02660298}" type="slidenum">
              <a:rPr lang="fr-FR" smtClean="0">
                <a:latin typeface="Arial" pitchFamily="34" charset="0"/>
              </a:rPr>
              <a:pPr eaLnBrk="1" hangingPunct="1"/>
              <a:t>2</a:t>
            </a:fld>
            <a:endParaRPr lang="fr-FR" smtClean="0">
              <a:latin typeface="Arial"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98528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804763" indent="-309524" eaLnBrk="0" hangingPunct="0">
              <a:defRPr>
                <a:solidFill>
                  <a:schemeClr val="tx1"/>
                </a:solidFill>
                <a:latin typeface="Tahoma" pitchFamily="34" charset="0"/>
              </a:defRPr>
            </a:lvl2pPr>
            <a:lvl3pPr marL="1238098" indent="-247620" eaLnBrk="0" hangingPunct="0">
              <a:defRPr>
                <a:solidFill>
                  <a:schemeClr val="tx1"/>
                </a:solidFill>
                <a:latin typeface="Tahoma" pitchFamily="34" charset="0"/>
              </a:defRPr>
            </a:lvl3pPr>
            <a:lvl4pPr marL="1733337" indent="-247620" eaLnBrk="0" hangingPunct="0">
              <a:defRPr>
                <a:solidFill>
                  <a:schemeClr val="tx1"/>
                </a:solidFill>
                <a:latin typeface="Tahoma" pitchFamily="34" charset="0"/>
              </a:defRPr>
            </a:lvl4pPr>
            <a:lvl5pPr marL="2228576" indent="-247620" eaLnBrk="0" hangingPunct="0">
              <a:defRPr>
                <a:solidFill>
                  <a:schemeClr val="tx1"/>
                </a:solidFill>
                <a:latin typeface="Tahoma" pitchFamily="34" charset="0"/>
              </a:defRPr>
            </a:lvl5pPr>
            <a:lvl6pPr marL="2723815" indent="-247620" eaLnBrk="0" fontAlgn="base" hangingPunct="0">
              <a:spcBef>
                <a:spcPct val="0"/>
              </a:spcBef>
              <a:spcAft>
                <a:spcPct val="0"/>
              </a:spcAft>
              <a:defRPr>
                <a:solidFill>
                  <a:schemeClr val="tx1"/>
                </a:solidFill>
                <a:latin typeface="Tahoma" pitchFamily="34" charset="0"/>
              </a:defRPr>
            </a:lvl6pPr>
            <a:lvl7pPr marL="3219054" indent="-247620" eaLnBrk="0" fontAlgn="base" hangingPunct="0">
              <a:spcBef>
                <a:spcPct val="0"/>
              </a:spcBef>
              <a:spcAft>
                <a:spcPct val="0"/>
              </a:spcAft>
              <a:defRPr>
                <a:solidFill>
                  <a:schemeClr val="tx1"/>
                </a:solidFill>
                <a:latin typeface="Tahoma" pitchFamily="34" charset="0"/>
              </a:defRPr>
            </a:lvl7pPr>
            <a:lvl8pPr marL="3714293" indent="-247620" eaLnBrk="0" fontAlgn="base" hangingPunct="0">
              <a:spcBef>
                <a:spcPct val="0"/>
              </a:spcBef>
              <a:spcAft>
                <a:spcPct val="0"/>
              </a:spcAft>
              <a:defRPr>
                <a:solidFill>
                  <a:schemeClr val="tx1"/>
                </a:solidFill>
                <a:latin typeface="Tahoma" pitchFamily="34" charset="0"/>
              </a:defRPr>
            </a:lvl8pPr>
            <a:lvl9pPr marL="4209532" indent="-247620" eaLnBrk="0" fontAlgn="base" hangingPunct="0">
              <a:spcBef>
                <a:spcPct val="0"/>
              </a:spcBef>
              <a:spcAft>
                <a:spcPct val="0"/>
              </a:spcAft>
              <a:defRPr>
                <a:solidFill>
                  <a:schemeClr val="tx1"/>
                </a:solidFill>
                <a:latin typeface="Tahoma" pitchFamily="34" charset="0"/>
              </a:defRPr>
            </a:lvl9pPr>
          </a:lstStyle>
          <a:p>
            <a:pPr eaLnBrk="1" hangingPunct="1"/>
            <a:fld id="{C3466F25-0D96-453B-8F31-64FB02660298}" type="slidenum">
              <a:rPr lang="fr-FR" smtClean="0">
                <a:latin typeface="Arial" pitchFamily="34" charset="0"/>
              </a:rPr>
              <a:pPr eaLnBrk="1" hangingPunct="1"/>
              <a:t>3</a:t>
            </a:fld>
            <a:endParaRPr lang="fr-FR" smtClean="0">
              <a:latin typeface="Arial"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0214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fr-FR" noProof="0" smtClean="0"/>
              <a:t>Cliquez pour modifier le style du titre</a:t>
            </a:r>
          </a:p>
        </p:txBody>
      </p:sp>
      <p:sp>
        <p:nvSpPr>
          <p:cNvPr id="522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fr-FR" noProof="0" smtClean="0"/>
              <a:t>Cliquez pour modifier le style des sous-titres du masque</a:t>
            </a:r>
          </a:p>
        </p:txBody>
      </p:sp>
      <p:sp>
        <p:nvSpPr>
          <p:cNvPr id="5" name="Rectangle 5"/>
          <p:cNvSpPr>
            <a:spLocks noGrp="1" noChangeArrowheads="1"/>
          </p:cNvSpPr>
          <p:nvPr>
            <p:ph type="ftr" sz="quarter" idx="10"/>
          </p:nvPr>
        </p:nvSpPr>
        <p:spPr/>
        <p:txBody>
          <a:bodyPr/>
          <a:lstStyle>
            <a:lvl1pPr>
              <a:defRPr/>
            </a:lvl1pPr>
          </a:lstStyle>
          <a:p>
            <a:pPr>
              <a:defRPr/>
            </a:pPr>
            <a:endParaRPr lang="fr-FR"/>
          </a:p>
        </p:txBody>
      </p:sp>
      <p:sp>
        <p:nvSpPr>
          <p:cNvPr id="6" name="Rectangle 5"/>
          <p:cNvSpPr>
            <a:spLocks noGrp="1" noChangeArrowheads="1"/>
          </p:cNvSpPr>
          <p:nvPr>
            <p:ph type="dt"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120180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94513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92100"/>
            <a:ext cx="2057400" cy="5727700"/>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92100"/>
            <a:ext cx="6019800" cy="57277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195481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92100"/>
            <a:ext cx="8229600" cy="57277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70550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67162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59777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86516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19163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58778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00803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59807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36638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921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9050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10199"/>
                  </a:outerShdw>
                </a:effectLst>
                <a:latin typeface="Arial" charset="0"/>
              </a:defRPr>
            </a:lvl1pPr>
          </a:lstStyle>
          <a:p>
            <a:pPr>
              <a:defRPr/>
            </a:pPr>
            <a:endParaRPr lang="fr-FR"/>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10199"/>
                  </a:outerShdw>
                </a:effectLst>
                <a:latin typeface="Arial" charset="0"/>
              </a:defRPr>
            </a:lvl1pPr>
          </a:lstStyle>
          <a:p>
            <a:pPr>
              <a:defRPr/>
            </a:pPr>
            <a:endParaRPr lang="fr-FR"/>
          </a:p>
        </p:txBody>
      </p:sp>
    </p:spTree>
  </p:cSld>
  <p:clrMap bg1="dk2" tx1="lt1" bg2="dk1" tx2="lt2" accent1="accent1" accent2="accent2" accent3="accent3" accent4="accent4" accent5="accent5" accent6="accent6" hlink="hlink" folHlink="folHlink"/>
  <p:sldLayoutIdLst>
    <p:sldLayoutId id="2147483783"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l" rtl="0" eaLnBrk="0" fontAlgn="base" hangingPunct="0">
        <a:spcBef>
          <a:spcPct val="0"/>
        </a:spcBef>
        <a:spcAft>
          <a:spcPct val="0"/>
        </a:spcAft>
        <a:defRPr sz="4400">
          <a:solidFill>
            <a:schemeClr val="hlink"/>
          </a:solidFill>
          <a:latin typeface="+mj-lt"/>
          <a:ea typeface="+mj-ea"/>
          <a:cs typeface="+mj-cs"/>
        </a:defRPr>
      </a:lvl1pPr>
      <a:lvl2pPr algn="l" rtl="0" eaLnBrk="0" fontAlgn="base" hangingPunct="0">
        <a:spcBef>
          <a:spcPct val="0"/>
        </a:spcBef>
        <a:spcAft>
          <a:spcPct val="0"/>
        </a:spcAft>
        <a:defRPr sz="4400">
          <a:solidFill>
            <a:schemeClr val="hlink"/>
          </a:solidFill>
          <a:latin typeface="Tahoma" pitchFamily="34" charset="0"/>
        </a:defRPr>
      </a:lvl2pPr>
      <a:lvl3pPr algn="l" rtl="0" eaLnBrk="0" fontAlgn="base" hangingPunct="0">
        <a:spcBef>
          <a:spcPct val="0"/>
        </a:spcBef>
        <a:spcAft>
          <a:spcPct val="0"/>
        </a:spcAft>
        <a:defRPr sz="4400">
          <a:solidFill>
            <a:schemeClr val="hlink"/>
          </a:solidFill>
          <a:latin typeface="Tahoma" pitchFamily="34" charset="0"/>
        </a:defRPr>
      </a:lvl3pPr>
      <a:lvl4pPr algn="l" rtl="0" eaLnBrk="0" fontAlgn="base" hangingPunct="0">
        <a:spcBef>
          <a:spcPct val="0"/>
        </a:spcBef>
        <a:spcAft>
          <a:spcPct val="0"/>
        </a:spcAft>
        <a:defRPr sz="4400">
          <a:solidFill>
            <a:schemeClr val="hlink"/>
          </a:solidFill>
          <a:latin typeface="Tahoma" pitchFamily="34" charset="0"/>
        </a:defRPr>
      </a:lvl4pPr>
      <a:lvl5pPr algn="l" rtl="0" eaLnBrk="0" fontAlgn="base" hangingPunct="0">
        <a:spcBef>
          <a:spcPct val="0"/>
        </a:spcBef>
        <a:spcAft>
          <a:spcPct val="0"/>
        </a:spcAft>
        <a:defRPr sz="4400">
          <a:solidFill>
            <a:schemeClr val="hlink"/>
          </a:solidFill>
          <a:latin typeface="Tahoma" pitchFamily="34" charset="0"/>
        </a:defRPr>
      </a:lvl5pPr>
      <a:lvl6pPr marL="457200" algn="l" rtl="0" fontAlgn="base">
        <a:spcBef>
          <a:spcPct val="0"/>
        </a:spcBef>
        <a:spcAft>
          <a:spcPct val="0"/>
        </a:spcAft>
        <a:defRPr sz="4400">
          <a:solidFill>
            <a:schemeClr val="hlink"/>
          </a:solidFill>
          <a:latin typeface="Tahoma" pitchFamily="34" charset="0"/>
        </a:defRPr>
      </a:lvl6pPr>
      <a:lvl7pPr marL="914400" algn="l" rtl="0" fontAlgn="base">
        <a:spcBef>
          <a:spcPct val="0"/>
        </a:spcBef>
        <a:spcAft>
          <a:spcPct val="0"/>
        </a:spcAft>
        <a:defRPr sz="4400">
          <a:solidFill>
            <a:schemeClr val="hlink"/>
          </a:solidFill>
          <a:latin typeface="Tahoma" pitchFamily="34" charset="0"/>
        </a:defRPr>
      </a:lvl7pPr>
      <a:lvl8pPr marL="1371600" algn="l" rtl="0" fontAlgn="base">
        <a:spcBef>
          <a:spcPct val="0"/>
        </a:spcBef>
        <a:spcAft>
          <a:spcPct val="0"/>
        </a:spcAft>
        <a:defRPr sz="4400">
          <a:solidFill>
            <a:schemeClr val="hlink"/>
          </a:solidFill>
          <a:latin typeface="Tahoma" pitchFamily="34" charset="0"/>
        </a:defRPr>
      </a:lvl8pPr>
      <a:lvl9pPr marL="1828800" algn="l" rtl="0" fontAlgn="base">
        <a:spcBef>
          <a:spcPct val="0"/>
        </a:spcBef>
        <a:spcAft>
          <a:spcPct val="0"/>
        </a:spcAft>
        <a:defRPr sz="4400">
          <a:solidFill>
            <a:schemeClr val="hlink"/>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hlink"/>
          </a:solidFill>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hlink"/>
          </a:solidFill>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hlink"/>
          </a:solidFill>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hlink"/>
          </a:solidFill>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hlink"/>
          </a:solidFill>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hlink"/>
          </a:solidFill>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hlink"/>
          </a:solidFill>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hlink"/>
          </a:solidFill>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hlink"/>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57200" y="-762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kumimoji="1" lang="fr-FR" sz="4000" b="1" dirty="0" smtClean="0">
                <a:solidFill>
                  <a:schemeClr val="hlink"/>
                </a:solidFill>
              </a:rPr>
              <a:t>La cuisine d’extérieur 2.0</a:t>
            </a:r>
            <a:endParaRPr kumimoji="1" lang="fr-FR" sz="4000" dirty="0">
              <a:solidFill>
                <a:schemeClr val="hlink"/>
              </a:solidFill>
            </a:endParaRPr>
          </a:p>
        </p:txBody>
      </p:sp>
      <p:sp>
        <p:nvSpPr>
          <p:cNvPr id="3075" name="Rectangle 3"/>
          <p:cNvSpPr>
            <a:spLocks noChangeArrowheads="1"/>
          </p:cNvSpPr>
          <p:nvPr/>
        </p:nvSpPr>
        <p:spPr bwMode="auto">
          <a:xfrm>
            <a:off x="319088" y="1283643"/>
            <a:ext cx="8520112"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defRPr/>
            </a:pPr>
            <a:r>
              <a:rPr kumimoji="1" lang="fr-FR" sz="2400" i="1" dirty="0" smtClean="0">
                <a:solidFill>
                  <a:schemeClr val="accent4"/>
                </a:solidFill>
              </a:rPr>
              <a:t>Comment</a:t>
            </a:r>
            <a:r>
              <a:rPr kumimoji="1" lang="fr-FR" sz="2400" i="1" dirty="0">
                <a:solidFill>
                  <a:schemeClr val="accent4"/>
                </a:solidFill>
              </a:rPr>
              <a:t> </a:t>
            </a:r>
            <a:r>
              <a:rPr kumimoji="1" lang="fr-FR" sz="2400" i="1" dirty="0" smtClean="0">
                <a:solidFill>
                  <a:schemeClr val="accent4"/>
                </a:solidFill>
              </a:rPr>
              <a:t>développer de nouveaux usages, designs, concepts et fonctions pour la cuisine d’extérieur avec une plancha traditionnelle, revisitée… qui permettra toujours plus de plaisir et de convivialité autour de la table, en famille, entre amis, en toutes occasions…?</a:t>
            </a:r>
            <a:endParaRPr kumimoji="1" lang="fr-FR" sz="2400" i="1" dirty="0">
              <a:solidFill>
                <a:schemeClr val="accent4"/>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dirty="0">
              <a:solidFill>
                <a:schemeClr val="hlink"/>
              </a:solidFill>
            </a:endParaRPr>
          </a:p>
          <a:p>
            <a:pPr algn="ctr">
              <a:defRPr/>
            </a:pPr>
            <a:r>
              <a:rPr kumimoji="1" lang="fr-FR" sz="2800" b="1" dirty="0" smtClean="0">
                <a:solidFill>
                  <a:schemeClr val="hlink"/>
                </a:solidFill>
              </a:rPr>
              <a:t>M</a:t>
            </a:r>
            <a:r>
              <a:rPr kumimoji="1" lang="fr-FR" sz="2800" b="1" dirty="0">
                <a:solidFill>
                  <a:schemeClr val="hlink"/>
                </a:solidFill>
              </a:rPr>
              <a:t>. </a:t>
            </a:r>
            <a:r>
              <a:rPr kumimoji="1" lang="fr-FR" sz="2800" b="1" dirty="0" smtClean="0">
                <a:solidFill>
                  <a:schemeClr val="hlink"/>
                </a:solidFill>
              </a:rPr>
              <a:t>Jean Marc DURQUETY </a:t>
            </a:r>
          </a:p>
          <a:p>
            <a:pPr algn="ctr">
              <a:defRPr/>
            </a:pPr>
            <a:r>
              <a:rPr kumimoji="1" lang="fr-FR" sz="2800" b="1" dirty="0" smtClean="0">
                <a:solidFill>
                  <a:schemeClr val="hlink"/>
                </a:solidFill>
              </a:rPr>
              <a:t>Forge Adour</a:t>
            </a:r>
            <a:endParaRPr kumimoji="1" lang="fr-FR" sz="2800" b="1" dirty="0">
              <a:solidFill>
                <a:schemeClr val="hlink"/>
              </a:solidFill>
            </a:endParaRPr>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0" y="3505199"/>
            <a:ext cx="6476184" cy="177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69181" y="5483181"/>
            <a:ext cx="1222419" cy="122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400800" y="3505198"/>
            <a:ext cx="2739230" cy="177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8003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57200" y="-762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kumimoji="1" lang="fr-FR" sz="4000" b="1" dirty="0">
                <a:solidFill>
                  <a:schemeClr val="hlink"/>
                </a:solidFill>
              </a:rPr>
              <a:t>The </a:t>
            </a:r>
            <a:r>
              <a:rPr kumimoji="1" lang="fr-FR" sz="4000" b="1" dirty="0" err="1">
                <a:solidFill>
                  <a:schemeClr val="hlink"/>
                </a:solidFill>
              </a:rPr>
              <a:t>outdoor</a:t>
            </a:r>
            <a:r>
              <a:rPr kumimoji="1" lang="fr-FR" sz="4000" b="1" dirty="0">
                <a:solidFill>
                  <a:schemeClr val="hlink"/>
                </a:solidFill>
              </a:rPr>
              <a:t> </a:t>
            </a:r>
            <a:r>
              <a:rPr kumimoji="1" lang="fr-FR" sz="4000" b="1" dirty="0" err="1">
                <a:solidFill>
                  <a:schemeClr val="hlink"/>
                </a:solidFill>
              </a:rPr>
              <a:t>kitchen</a:t>
            </a:r>
            <a:r>
              <a:rPr kumimoji="1" lang="fr-FR" sz="4000" b="1" dirty="0">
                <a:solidFill>
                  <a:schemeClr val="hlink"/>
                </a:solidFill>
              </a:rPr>
              <a:t> 2.0</a:t>
            </a:r>
          </a:p>
        </p:txBody>
      </p:sp>
      <p:sp>
        <p:nvSpPr>
          <p:cNvPr id="3075" name="Rectangle 3"/>
          <p:cNvSpPr>
            <a:spLocks noChangeArrowheads="1"/>
          </p:cNvSpPr>
          <p:nvPr/>
        </p:nvSpPr>
        <p:spPr bwMode="auto">
          <a:xfrm>
            <a:off x="319088" y="1283644"/>
            <a:ext cx="8520112"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defRPr/>
            </a:pPr>
            <a:r>
              <a:rPr kumimoji="1" lang="en-US" sz="2400" i="1" dirty="0" smtClean="0">
                <a:solidFill>
                  <a:schemeClr val="accent4"/>
                </a:solidFill>
              </a:rPr>
              <a:t>Develop new </a:t>
            </a:r>
            <a:r>
              <a:rPr kumimoji="1" lang="en-US" sz="2400" i="1" dirty="0">
                <a:solidFill>
                  <a:schemeClr val="accent4"/>
                </a:solidFill>
              </a:rPr>
              <a:t>uses, designs, concepts and functions for </a:t>
            </a:r>
            <a:r>
              <a:rPr kumimoji="1" lang="en-US" sz="2400" i="1" dirty="0" smtClean="0">
                <a:solidFill>
                  <a:schemeClr val="accent4"/>
                </a:solidFill>
              </a:rPr>
              <a:t>the outdoor </a:t>
            </a:r>
            <a:r>
              <a:rPr kumimoji="1" lang="en-US" sz="2400" i="1" dirty="0">
                <a:solidFill>
                  <a:schemeClr val="accent4"/>
                </a:solidFill>
              </a:rPr>
              <a:t>kitchen with a traditional </a:t>
            </a:r>
            <a:r>
              <a:rPr kumimoji="1" lang="en-US" sz="2400" i="1" dirty="0" smtClean="0">
                <a:solidFill>
                  <a:schemeClr val="accent4"/>
                </a:solidFill>
              </a:rPr>
              <a:t>griddle… being around the table </a:t>
            </a:r>
            <a:r>
              <a:rPr kumimoji="1" lang="en-US" sz="2400" i="1" dirty="0">
                <a:solidFill>
                  <a:schemeClr val="accent4"/>
                </a:solidFill>
              </a:rPr>
              <a:t>with family and friends </a:t>
            </a:r>
            <a:r>
              <a:rPr kumimoji="1" lang="en-US" sz="2400" i="1" dirty="0" smtClean="0">
                <a:solidFill>
                  <a:schemeClr val="accent4"/>
                </a:solidFill>
              </a:rPr>
              <a:t>will be always fun</a:t>
            </a:r>
            <a:r>
              <a:rPr kumimoji="1" lang="en-US" sz="2400" i="1" dirty="0" smtClean="0">
                <a:solidFill>
                  <a:schemeClr val="accent4"/>
                </a:solidFill>
              </a:rPr>
              <a:t>!</a:t>
            </a:r>
          </a:p>
          <a:p>
            <a:pPr algn="just">
              <a:defRPr/>
            </a:pPr>
            <a:endParaRPr kumimoji="1" lang="en-US" sz="2400" i="1" dirty="0" smtClean="0">
              <a:solidFill>
                <a:schemeClr val="accent4"/>
              </a:solidFill>
            </a:endParaRPr>
          </a:p>
          <a:p>
            <a:pPr algn="just">
              <a:defRPr/>
            </a:pPr>
            <a:endParaRPr kumimoji="1" lang="en-US" sz="2400" i="1" dirty="0" smtClean="0">
              <a:solidFill>
                <a:schemeClr val="accent4"/>
              </a:solidFill>
            </a:endParaRPr>
          </a:p>
          <a:p>
            <a:pPr algn="just">
              <a:defRPr/>
            </a:pPr>
            <a:endParaRPr kumimoji="1" lang="en-US" sz="2800" b="1" i="1" dirty="0">
              <a:solidFill>
                <a:schemeClr val="hlink"/>
              </a:solidFill>
            </a:endParaRPr>
          </a:p>
          <a:p>
            <a:pPr algn="just">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dirty="0">
              <a:solidFill>
                <a:schemeClr val="hlink"/>
              </a:solidFill>
            </a:endParaRPr>
          </a:p>
          <a:p>
            <a:pPr algn="ctr">
              <a:defRPr/>
            </a:pPr>
            <a:r>
              <a:rPr kumimoji="1" lang="fr-FR" sz="2800" b="1" dirty="0" smtClean="0">
                <a:solidFill>
                  <a:schemeClr val="hlink"/>
                </a:solidFill>
              </a:rPr>
              <a:t>M</a:t>
            </a:r>
            <a:r>
              <a:rPr kumimoji="1" lang="fr-FR" sz="2800" b="1" dirty="0">
                <a:solidFill>
                  <a:schemeClr val="hlink"/>
                </a:solidFill>
              </a:rPr>
              <a:t>. </a:t>
            </a:r>
            <a:r>
              <a:rPr kumimoji="1" lang="fr-FR" sz="2800" b="1" dirty="0" smtClean="0">
                <a:solidFill>
                  <a:schemeClr val="hlink"/>
                </a:solidFill>
              </a:rPr>
              <a:t>Jean Marc DURQUETY </a:t>
            </a:r>
          </a:p>
          <a:p>
            <a:pPr algn="ctr">
              <a:defRPr/>
            </a:pPr>
            <a:r>
              <a:rPr kumimoji="1" lang="fr-FR" sz="2800" b="1" dirty="0" smtClean="0">
                <a:solidFill>
                  <a:schemeClr val="hlink"/>
                </a:solidFill>
              </a:rPr>
              <a:t>Forge Adour</a:t>
            </a:r>
            <a:endParaRPr kumimoji="1" lang="fr-FR" sz="2800" b="1" dirty="0">
              <a:solidFill>
                <a:schemeClr val="hlink"/>
              </a:solidFill>
            </a:endParaRPr>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0" y="3505199"/>
            <a:ext cx="6476184" cy="177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69181" y="5483181"/>
            <a:ext cx="1222419" cy="122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400800" y="3505198"/>
            <a:ext cx="2739230" cy="177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57200" y="-762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r>
              <a:rPr kumimoji="1" lang="fr-FR" sz="4000" b="1" dirty="0" smtClean="0">
                <a:solidFill>
                  <a:schemeClr val="hlink"/>
                </a:solidFill>
              </a:rPr>
              <a:t>L</a:t>
            </a:r>
            <a:r>
              <a:rPr kumimoji="1" lang="es-ES_tradnl" sz="4000" b="1" dirty="0" smtClean="0">
                <a:solidFill>
                  <a:schemeClr val="hlink"/>
                </a:solidFill>
              </a:rPr>
              <a:t>a cocina al aire libre </a:t>
            </a:r>
            <a:r>
              <a:rPr kumimoji="1" lang="fr-FR" sz="4000" b="1" dirty="0" smtClean="0">
                <a:solidFill>
                  <a:schemeClr val="hlink"/>
                </a:solidFill>
              </a:rPr>
              <a:t>2.0</a:t>
            </a:r>
            <a:endParaRPr kumimoji="1" lang="fr-FR" sz="4000" dirty="0">
              <a:solidFill>
                <a:schemeClr val="hlink"/>
              </a:solidFill>
            </a:endParaRPr>
          </a:p>
        </p:txBody>
      </p:sp>
      <p:sp>
        <p:nvSpPr>
          <p:cNvPr id="3075" name="Rectangle 3"/>
          <p:cNvSpPr>
            <a:spLocks noChangeArrowheads="1"/>
          </p:cNvSpPr>
          <p:nvPr/>
        </p:nvSpPr>
        <p:spPr bwMode="auto">
          <a:xfrm>
            <a:off x="319088" y="1283643"/>
            <a:ext cx="8520112"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defRPr/>
            </a:pPr>
            <a:r>
              <a:rPr kumimoji="1" lang="es-ES" sz="2400" i="1" dirty="0" smtClean="0">
                <a:solidFill>
                  <a:schemeClr val="accent4"/>
                </a:solidFill>
              </a:rPr>
              <a:t>Desarrolla </a:t>
            </a:r>
            <a:r>
              <a:rPr kumimoji="1" lang="es-ES" sz="2400" i="1" dirty="0">
                <a:solidFill>
                  <a:schemeClr val="accent4"/>
                </a:solidFill>
              </a:rPr>
              <a:t>nuevos usos, diseños, conceptos y funciones para la cocina al aire libre con una plancha tradicional, revisada ... </a:t>
            </a:r>
            <a:r>
              <a:rPr kumimoji="1" lang="es-ES" sz="2400" i="1" dirty="0" smtClean="0">
                <a:solidFill>
                  <a:schemeClr val="accent4"/>
                </a:solidFill>
              </a:rPr>
              <a:t>Consigue que la convivencia alrededor de la mesa con la familia y los amigos sea siempre divertida</a:t>
            </a:r>
            <a:r>
              <a:rPr kumimoji="1" lang="es-ES" sz="2400" i="1" dirty="0" smtClean="0">
                <a:solidFill>
                  <a:schemeClr val="accent4"/>
                </a:solidFill>
              </a:rPr>
              <a:t>.</a:t>
            </a:r>
          </a:p>
          <a:p>
            <a:pPr algn="just">
              <a:defRPr/>
            </a:pPr>
            <a:endParaRPr kumimoji="1" lang="es-ES" sz="2400" b="1" i="1" dirty="0">
              <a:solidFill>
                <a:schemeClr val="accent4"/>
              </a:solidFill>
            </a:endParaRPr>
          </a:p>
          <a:p>
            <a:pPr algn="just">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i="1" dirty="0">
              <a:solidFill>
                <a:schemeClr val="hlink"/>
              </a:solidFill>
            </a:endParaRPr>
          </a:p>
          <a:p>
            <a:pPr algn="ctr">
              <a:defRPr/>
            </a:pPr>
            <a:endParaRPr kumimoji="1" lang="fr-FR" sz="2800" b="1" dirty="0">
              <a:solidFill>
                <a:schemeClr val="hlink"/>
              </a:solidFill>
            </a:endParaRPr>
          </a:p>
          <a:p>
            <a:pPr algn="ctr">
              <a:defRPr/>
            </a:pPr>
            <a:r>
              <a:rPr kumimoji="1" lang="fr-FR" sz="2800" b="1" dirty="0" smtClean="0">
                <a:solidFill>
                  <a:schemeClr val="hlink"/>
                </a:solidFill>
              </a:rPr>
              <a:t>M</a:t>
            </a:r>
            <a:r>
              <a:rPr kumimoji="1" lang="fr-FR" sz="2800" b="1" dirty="0">
                <a:solidFill>
                  <a:schemeClr val="hlink"/>
                </a:solidFill>
              </a:rPr>
              <a:t>. </a:t>
            </a:r>
            <a:r>
              <a:rPr kumimoji="1" lang="fr-FR" sz="2800" b="1" dirty="0" smtClean="0">
                <a:solidFill>
                  <a:schemeClr val="hlink"/>
                </a:solidFill>
              </a:rPr>
              <a:t>Jean Marc DURQUETY </a:t>
            </a:r>
          </a:p>
          <a:p>
            <a:pPr algn="ctr">
              <a:defRPr/>
            </a:pPr>
            <a:r>
              <a:rPr kumimoji="1" lang="fr-FR" sz="2800" b="1" dirty="0" smtClean="0">
                <a:solidFill>
                  <a:schemeClr val="hlink"/>
                </a:solidFill>
              </a:rPr>
              <a:t>Forge Adour</a:t>
            </a:r>
            <a:endParaRPr kumimoji="1" lang="fr-FR" sz="2800" b="1" dirty="0">
              <a:solidFill>
                <a:schemeClr val="hlink"/>
              </a:solidFill>
            </a:endParaRPr>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0" y="3505199"/>
            <a:ext cx="6476184" cy="177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69181" y="5483181"/>
            <a:ext cx="1222419" cy="122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400800" y="3505198"/>
            <a:ext cx="2739230" cy="177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55546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céan">
  <a:themeElements>
    <a:clrScheme name="Océ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é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é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é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é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é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é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é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é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é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5361</TotalTime>
  <Words>156</Words>
  <Application>Microsoft Office PowerPoint</Application>
  <PresentationFormat>Affichage à l'écran (4:3)</PresentationFormat>
  <Paragraphs>36</Paragraphs>
  <Slides>3</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Tahoma</vt:lpstr>
      <vt:lpstr>Times New Roman</vt:lpstr>
      <vt:lpstr>Wingdings</vt:lpstr>
      <vt:lpstr>Océan</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Jérémy LEGARDEUR</dc:creator>
  <cp:lastModifiedBy>Jérémy LEGARDEUR</cp:lastModifiedBy>
  <cp:revision>374</cp:revision>
  <cp:lastPrinted>2013-11-28T14:26:42Z</cp:lastPrinted>
  <dcterms:created xsi:type="dcterms:W3CDTF">1601-01-01T00:00:00Z</dcterms:created>
  <dcterms:modified xsi:type="dcterms:W3CDTF">2014-09-10T13:05:04Z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1036</vt:i4>
  </property>
</Properties>
</file>